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5" r:id="rId5"/>
    <p:sldId id="310" r:id="rId6"/>
    <p:sldId id="321" r:id="rId7"/>
    <p:sldId id="318" r:id="rId8"/>
    <p:sldId id="315" r:id="rId9"/>
    <p:sldId id="322" r:id="rId10"/>
    <p:sldId id="323" r:id="rId11"/>
  </p:sldIdLst>
  <p:sldSz cx="12188825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528" y="6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16/11/2016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16/11/2016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16/11/2016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16/11/2016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16/11/2016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16/11/2016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16/11/2016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16/11/2016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16/11/2016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16/11/2016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16/11/2016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16/11/2016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16/11/2016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blo-munoz.github.io/proyecto-electro/" TargetMode="External"/><Relationship Id="rId2" Type="http://schemas.openxmlformats.org/officeDocument/2006/relationships/hyperlink" Target="https://github.com/pablo-munoz/proyecto-electro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Simulación de Partículas en 2D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Pablo </a:t>
            </a:r>
            <a:r>
              <a:rPr lang="it-IT" dirty="0" err="1"/>
              <a:t>Muñoz</a:t>
            </a:r>
            <a:r>
              <a:rPr lang="it-IT" dirty="0"/>
              <a:t> </a:t>
            </a:r>
            <a:r>
              <a:rPr lang="it-IT" dirty="0" err="1"/>
              <a:t>Haro</a:t>
            </a:r>
            <a:r>
              <a:rPr lang="it-IT" dirty="0"/>
              <a:t> A01222422</a:t>
            </a:r>
          </a:p>
          <a:p>
            <a:r>
              <a:rPr lang="it-IT" dirty="0"/>
              <a:t>Andr</a:t>
            </a:r>
            <a:r>
              <a:rPr lang="en-US" dirty="0"/>
              <a:t>é</a:t>
            </a:r>
            <a:r>
              <a:rPr lang="it-IT" dirty="0"/>
              <a:t>s Barro</a:t>
            </a:r>
            <a:r>
              <a:rPr lang="en-US" dirty="0"/>
              <a:t>Encinas A00226225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413" y="381000"/>
            <a:ext cx="9906002" cy="1371600"/>
          </a:xfrm>
        </p:spPr>
        <p:txBody>
          <a:bodyPr/>
          <a:lstStyle/>
          <a:p>
            <a:r>
              <a:rPr lang="es-MX" dirty="0"/>
              <a:t>Interfaz gráfica en el explorador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60413" y="1904999"/>
            <a:ext cx="5867400" cy="4648201"/>
          </a:xfrm>
        </p:spPr>
        <p:txBody>
          <a:bodyPr/>
          <a:lstStyle/>
          <a:p>
            <a:r>
              <a:rPr lang="es-MX" dirty="0"/>
              <a:t>Se colocan cargas puntuales en 2 dimensiones. </a:t>
            </a:r>
          </a:p>
          <a:p>
            <a:r>
              <a:rPr lang="es-MX" dirty="0"/>
              <a:t>Se dibujan los vectores de velocidad y aceleración.</a:t>
            </a:r>
          </a:p>
          <a:p>
            <a:r>
              <a:rPr lang="es-MX" dirty="0"/>
              <a:t>Del lado derecho se muestran los datos de cada partícula. Estos incluyen fuerza, velocidad y energía potencial.</a:t>
            </a:r>
          </a:p>
          <a:p>
            <a:r>
              <a:rPr lang="es-MX" dirty="0"/>
              <a:t>Los valores pueden ser modificados por el usuario.</a:t>
            </a:r>
          </a:p>
          <a:p>
            <a:r>
              <a:rPr lang="es-MX" dirty="0"/>
              <a:t>El programa tratara de simular movimiento de las partículas.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r="12879"/>
          <a:stretch/>
        </p:blipFill>
        <p:spPr>
          <a:xfrm>
            <a:off x="6704012" y="2047874"/>
            <a:ext cx="5156969" cy="38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14400"/>
          </a:xfrm>
        </p:spPr>
        <p:txBody>
          <a:bodyPr/>
          <a:lstStyle/>
          <a:p>
            <a:r>
              <a:rPr lang="es-MX" dirty="0"/>
              <a:t>Elementos de electricidad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578" y="1828800"/>
            <a:ext cx="3276599" cy="2819400"/>
          </a:xfrm>
        </p:spPr>
        <p:txBody>
          <a:bodyPr/>
          <a:lstStyle/>
          <a:p>
            <a:r>
              <a:rPr lang="es-MX" dirty="0"/>
              <a:t>Ley de Coulomb</a:t>
            </a:r>
          </a:p>
          <a:p>
            <a:pPr marL="0" indent="0">
              <a:buNone/>
            </a:pPr>
            <a:r>
              <a:rPr lang="es-MX" dirty="0"/>
              <a:t>Se utiliza para calcular la fuerza entre las partículas y aproximar la aceleración.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884612" y="4199791"/>
            <a:ext cx="3700459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Dipolo eléctrico</a:t>
            </a:r>
          </a:p>
          <a:p>
            <a:pPr marL="0" indent="0">
              <a:buNone/>
            </a:pPr>
            <a:r>
              <a:rPr lang="es-ES" dirty="0"/>
              <a:t>Es posible representar un dipolo con el programa. Solo hace falta introducir cargas de igual magnitud y signos opuestos.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61" t="27706" r="14329" b="23810"/>
          <a:stretch/>
        </p:blipFill>
        <p:spPr>
          <a:xfrm>
            <a:off x="4238440" y="1876058"/>
            <a:ext cx="2828923" cy="2200275"/>
          </a:xfrm>
          <a:prstGeom prst="rect">
            <a:avLst/>
          </a:prstGeom>
        </p:spPr>
      </p:pic>
      <p:pic>
        <p:nvPicPr>
          <p:cNvPr id="1026" name="Picture 2" descr="http://2.bp.blogspot.com/-b5VDNmqrobI/UASjT2mhZdI/AAAAAAAAAAw/KIAAPcST8Nc/s1600/fuerza+el%25C3%25A9ctric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4038600"/>
            <a:ext cx="2626612" cy="240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8228012" y="1752600"/>
            <a:ext cx="3505200" cy="2819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Energía potencial eléctrica</a:t>
            </a:r>
          </a:p>
          <a:p>
            <a:pPr marL="0" indent="0">
              <a:buNone/>
            </a:pPr>
            <a:r>
              <a:rPr lang="es-MX" dirty="0"/>
              <a:t>El programa calcula la energía potencial de cada particular tomando en cuenta al resto.</a:t>
            </a:r>
          </a:p>
        </p:txBody>
      </p:sp>
      <p:pic>
        <p:nvPicPr>
          <p:cNvPr id="1032" name="Picture 8" descr="Image result for energia potencial electr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12" y="4416764"/>
            <a:ext cx="3919540" cy="152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96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005" y="381000"/>
            <a:ext cx="10149807" cy="1905000"/>
          </a:xfrm>
        </p:spPr>
        <p:txBody>
          <a:bodyPr/>
          <a:lstStyle/>
          <a:p>
            <a:r>
              <a:rPr lang="es-MX" sz="4000" dirty="0"/>
              <a:t>Elementos de Sistemas Computacionales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MX" sz="3200" dirty="0"/>
              <a:t>Programación Orientada a Objetos y Funcional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241255"/>
            <a:ext cx="6400800" cy="2746307"/>
          </a:xfrm>
        </p:spPr>
      </p:pic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286" y="990600"/>
            <a:ext cx="4416552" cy="762000"/>
          </a:xfrm>
        </p:spPr>
        <p:txBody>
          <a:bodyPr/>
          <a:lstStyle/>
          <a:p>
            <a:r>
              <a:rPr lang="es-MX" dirty="0"/>
              <a:t>Gráficos en CANVAS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3012" y="990600"/>
            <a:ext cx="4416552" cy="762000"/>
          </a:xfrm>
        </p:spPr>
        <p:txBody>
          <a:bodyPr/>
          <a:lstStyle/>
          <a:p>
            <a:r>
              <a:rPr lang="es-MX" dirty="0"/>
              <a:t>Interfaces de usuario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32612" y="2286000"/>
            <a:ext cx="2515369" cy="3854370"/>
          </a:xfrm>
          <a:prstGeom prst="rect">
            <a:avLst/>
          </a:prstGeom>
        </p:spPr>
      </p:pic>
      <p:pic>
        <p:nvPicPr>
          <p:cNvPr id="2050" name="Picture 2" descr="Image result for paper.js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2514600"/>
            <a:ext cx="4416425" cy="289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28600"/>
            <a:ext cx="10149807" cy="685800"/>
          </a:xfrm>
        </p:spPr>
        <p:txBody>
          <a:bodyPr/>
          <a:lstStyle/>
          <a:p>
            <a:r>
              <a:rPr lang="es-MX" dirty="0"/>
              <a:t>Lenguajes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0005" y="1728230"/>
            <a:ext cx="2285999" cy="609600"/>
          </a:xfrm>
        </p:spPr>
        <p:txBody>
          <a:bodyPr>
            <a:normAutofit/>
          </a:bodyPr>
          <a:lstStyle/>
          <a:p>
            <a:r>
              <a:rPr lang="es-MX" sz="3200" dirty="0"/>
              <a:t>JavaScript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412" y="914400"/>
            <a:ext cx="6553200" cy="2199286"/>
          </a:xfrm>
          <a:prstGeom prst="rect">
            <a:avLst/>
          </a:prstGeom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1054279" y="3505200"/>
            <a:ext cx="2285999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HTML</a:t>
            </a:r>
          </a:p>
          <a:p>
            <a:r>
              <a:rPr lang="en-US" sz="3200" dirty="0"/>
              <a:t>Y</a:t>
            </a:r>
            <a:r>
              <a:rPr lang="es-MX" sz="3200" dirty="0"/>
              <a:t> CSS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12" y="3438062"/>
            <a:ext cx="6553200" cy="24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3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1054279" y="838200"/>
            <a:ext cx="9840733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3200" dirty="0"/>
              <a:t>Código:</a:t>
            </a:r>
          </a:p>
          <a:p>
            <a:endParaRPr lang="es-MX" sz="3200" dirty="0"/>
          </a:p>
          <a:p>
            <a:r>
              <a:rPr lang="es-MX" sz="3200" dirty="0"/>
              <a:t>	</a:t>
            </a:r>
            <a:r>
              <a:rPr lang="es-MX" sz="3200" dirty="0">
                <a:hlinkClick r:id="rId2"/>
              </a:rPr>
              <a:t>https://github.com/pablo-munoz/proyecto-electro/</a:t>
            </a:r>
            <a:endParaRPr lang="es-MX" sz="3200" dirty="0"/>
          </a:p>
          <a:p>
            <a:endParaRPr lang="es-MX" sz="3200" dirty="0"/>
          </a:p>
          <a:p>
            <a:r>
              <a:rPr lang="es-MX" sz="3200" dirty="0"/>
              <a:t>Prueba:</a:t>
            </a:r>
          </a:p>
          <a:p>
            <a:endParaRPr lang="es-MX" sz="3200" dirty="0"/>
          </a:p>
          <a:p>
            <a:r>
              <a:rPr lang="es-MX" sz="3200" dirty="0"/>
              <a:t>	</a:t>
            </a:r>
            <a:r>
              <a:rPr lang="es-MX" sz="3200" dirty="0">
                <a:hlinkClick r:id="rId3"/>
              </a:rPr>
              <a:t>https://pablo-munoz.github.io/proyecto-electro/</a:t>
            </a:r>
            <a:endParaRPr lang="es-MX" sz="3200" dirty="0"/>
          </a:p>
          <a:p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46154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109</TotalTime>
  <Words>160</Words>
  <Application>Microsoft Office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Corbel</vt:lpstr>
      <vt:lpstr>Digital Blue Tunnel 16x9</vt:lpstr>
      <vt:lpstr>Simulación de Partículas en 2D</vt:lpstr>
      <vt:lpstr>Interfaz gráfica en el explorador</vt:lpstr>
      <vt:lpstr>Elementos de electricidad</vt:lpstr>
      <vt:lpstr>Elementos de Sistemas Computacionales</vt:lpstr>
      <vt:lpstr>PowerPoint Presentation</vt:lpstr>
      <vt:lpstr>Lenguajes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Andres Barro</dc:creator>
  <cp:lastModifiedBy>Andres Barro</cp:lastModifiedBy>
  <cp:revision>11</cp:revision>
  <dcterms:created xsi:type="dcterms:W3CDTF">2016-11-16T03:50:54Z</dcterms:created>
  <dcterms:modified xsi:type="dcterms:W3CDTF">2016-11-16T13:39:46Z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